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82" r:id="rId3"/>
    <p:sldId id="280" r:id="rId4"/>
    <p:sldId id="283" r:id="rId5"/>
    <p:sldId id="258" r:id="rId6"/>
    <p:sldId id="257" r:id="rId7"/>
    <p:sldId id="262" r:id="rId8"/>
    <p:sldId id="260" r:id="rId9"/>
    <p:sldId id="261" r:id="rId10"/>
    <p:sldId id="264" r:id="rId11"/>
    <p:sldId id="263" r:id="rId12"/>
    <p:sldId id="265" r:id="rId13"/>
    <p:sldId id="266" r:id="rId14"/>
    <p:sldId id="268" r:id="rId15"/>
    <p:sldId id="267" r:id="rId16"/>
    <p:sldId id="270" r:id="rId17"/>
    <p:sldId id="271" r:id="rId18"/>
    <p:sldId id="269" r:id="rId19"/>
    <p:sldId id="273" r:id="rId20"/>
    <p:sldId id="272" r:id="rId21"/>
    <p:sldId id="274" r:id="rId22"/>
    <p:sldId id="275" r:id="rId23"/>
    <p:sldId id="277" r:id="rId24"/>
    <p:sldId id="278" r:id="rId25"/>
    <p:sldId id="276" r:id="rId26"/>
    <p:sldId id="281" r:id="rId27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114E"/>
    <a:srgbClr val="550B34"/>
    <a:srgbClr val="E01E88"/>
    <a:srgbClr val="B3EBFF"/>
    <a:srgbClr val="CCCCFF"/>
    <a:srgbClr val="CCC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94" autoAdjust="0"/>
    <p:restoredTop sz="94660"/>
  </p:normalViewPr>
  <p:slideViewPr>
    <p:cSldViewPr snapToGrid="0">
      <p:cViewPr>
        <p:scale>
          <a:sx n="75" d="100"/>
          <a:sy n="75" d="100"/>
        </p:scale>
        <p:origin x="117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4FE5D9-B7EC-7B5F-D07B-FA5FEA5DF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E41A6A4-F5D0-1910-2522-A6B995C38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6C33AD-30F9-6573-E29F-BB6029636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AB9A-F1D6-4D80-B3CB-750BB09E354E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E00406-0525-9B92-D776-32564BFE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DE3AD2-B5F1-31F5-5EBA-AB7C7EA2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E2E-B961-4A56-B5F3-FE97977CE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9292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6DDDA6-776B-B572-0E10-7CC9E7E6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4FCD341-5E9D-D5B1-CEF8-C2C6964A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3EFB71-D51D-9F26-07BC-AFDD312B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AB9A-F1D6-4D80-B3CB-750BB09E354E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783C97-BF36-0D61-726E-02B71DB9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DDC245-6E68-51CF-2BC2-C96679DC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E2E-B961-4A56-B5F3-FE97977CE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664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3BA5004-4156-4CAE-D6C0-39885FADA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AA097F5-6185-A001-E6C4-6EFB83970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DECDF1-35B4-D1D9-9557-F57CA99A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AB9A-F1D6-4D80-B3CB-750BB09E354E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452D53-AC6F-1F4C-57C5-5E341E74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CE9DAE-B151-4E8F-93FC-A2231B63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E2E-B961-4A56-B5F3-FE97977CE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0966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BE3B58-7EDC-3413-EE5F-C6D479AA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B45DCB-BFEE-B448-6DE2-0246CCA27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5309DD-617D-2BA2-660C-9E0AC4CE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AB9A-F1D6-4D80-B3CB-750BB09E354E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80252A-E8F5-6226-077E-97F88079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DE3474-6BA0-34EC-BC96-9EC1447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E2E-B961-4A56-B5F3-FE97977CE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297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1BA311-98E5-13E3-5C2A-77A8DC89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4F3A904-2513-A0E9-92AF-7F2E6B201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8027C9-51E4-ECB2-CEDD-087A1BA6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AB9A-F1D6-4D80-B3CB-750BB09E354E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BA9F92-4671-F9BB-5355-5EBA74B7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796396-EDC8-9B99-C976-DCF6120C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E2E-B961-4A56-B5F3-FE97977CE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0139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086280-03CD-C4BF-AD3F-A98DD1B7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6C66C4-8DAC-0A77-0359-6AAD8418B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1A00073-0C3E-DD88-42B1-753C2CDE3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9C0ED7-047C-C571-228F-981D41E1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AB9A-F1D6-4D80-B3CB-750BB09E354E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B83BB4D-7DFA-A136-9BBC-88957DC6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4766612-67AE-D721-74E8-B336B1CD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E2E-B961-4A56-B5F3-FE97977CE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6934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44AAE4-838C-CD37-927E-73518276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CED258-516D-0EB3-810F-3382B82C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06FD9DB-8928-AE16-6A41-81308CC23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047D6CF-E1EF-B701-1DD8-224439B7D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6FA89AB-34E2-B0D7-B9F2-65822CC42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D177B7E-F560-37FE-AB09-0E7CE22D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AB9A-F1D6-4D80-B3CB-750BB09E354E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AE12153-E111-39F4-F83F-A2C31AD8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6E72E88-5761-F415-C078-89219766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E2E-B961-4A56-B5F3-FE97977CE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8021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0ED658-BBDE-00CE-B76F-1FDB516E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33177EE-920D-6608-D816-C940C11E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AB9A-F1D6-4D80-B3CB-750BB09E354E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E5562BF-84C7-604C-F770-7EB9C417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319B5F1-DF6E-8943-D905-8CB7D23D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E2E-B961-4A56-B5F3-FE97977CE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6409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4DBFD8C-5FD1-5B84-3022-C45AF9C98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13000"/>
          </a:blip>
          <a:srcRect l="5491" t="10000" r="4479" b="7333"/>
          <a:stretch>
            <a:fillRect/>
          </a:stretch>
        </p:blipFill>
        <p:spPr>
          <a:xfrm>
            <a:off x="1348741" y="1076959"/>
            <a:ext cx="9494519" cy="5669280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D557386-8F42-5577-5AE3-0B24F003C886}"/>
              </a:ext>
            </a:extLst>
          </p:cNvPr>
          <p:cNvGrpSpPr/>
          <p:nvPr userDrawn="1"/>
        </p:nvGrpSpPr>
        <p:grpSpPr>
          <a:xfrm>
            <a:off x="0" y="0"/>
            <a:ext cx="12192000" cy="375285"/>
            <a:chOff x="0" y="0"/>
            <a:chExt cx="12192000" cy="556355"/>
          </a:xfrm>
        </p:grpSpPr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C4B44BA9-C67D-AA50-EFCB-A57AC05F5683}"/>
                </a:ext>
              </a:extLst>
            </p:cNvPr>
            <p:cNvSpPr/>
            <p:nvPr userDrawn="1"/>
          </p:nvSpPr>
          <p:spPr>
            <a:xfrm>
              <a:off x="0" y="0"/>
              <a:ext cx="12192000" cy="556355"/>
            </a:xfrm>
            <a:custGeom>
              <a:avLst/>
              <a:gdLst>
                <a:gd name="connsiteX0" fmla="*/ 17662 w 12192000"/>
                <a:gd name="connsiteY0" fmla="*/ 0 h 405114"/>
                <a:gd name="connsiteX1" fmla="*/ 12174338 w 12192000"/>
                <a:gd name="connsiteY1" fmla="*/ 0 h 405114"/>
                <a:gd name="connsiteX2" fmla="*/ 12192000 w 12192000"/>
                <a:gd name="connsiteY2" fmla="*/ 11318 h 405114"/>
                <a:gd name="connsiteX3" fmla="*/ 6096000 w 12192000"/>
                <a:gd name="connsiteY3" fmla="*/ 405114 h 405114"/>
                <a:gd name="connsiteX4" fmla="*/ 0 w 12192000"/>
                <a:gd name="connsiteY4" fmla="*/ 11318 h 40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405114">
                  <a:moveTo>
                    <a:pt x="17662" y="0"/>
                  </a:moveTo>
                  <a:lnTo>
                    <a:pt x="12174338" y="0"/>
                  </a:lnTo>
                  <a:lnTo>
                    <a:pt x="12192000" y="11318"/>
                  </a:lnTo>
                  <a:cubicBezTo>
                    <a:pt x="12192000" y="228806"/>
                    <a:pt x="9462728" y="405114"/>
                    <a:pt x="6096000" y="405114"/>
                  </a:cubicBezTo>
                  <a:cubicBezTo>
                    <a:pt x="2729272" y="405114"/>
                    <a:pt x="0" y="228806"/>
                    <a:pt x="0" y="11318"/>
                  </a:cubicBezTo>
                  <a:close/>
                </a:path>
              </a:pathLst>
            </a:custGeom>
            <a:solidFill>
              <a:srgbClr val="550B3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0740529C-00F3-8550-B7A0-85C4260207A7}"/>
                </a:ext>
              </a:extLst>
            </p:cNvPr>
            <p:cNvSpPr/>
            <p:nvPr userDrawn="1"/>
          </p:nvSpPr>
          <p:spPr>
            <a:xfrm>
              <a:off x="0" y="0"/>
              <a:ext cx="12192000" cy="405114"/>
            </a:xfrm>
            <a:custGeom>
              <a:avLst/>
              <a:gdLst>
                <a:gd name="connsiteX0" fmla="*/ 17662 w 12192000"/>
                <a:gd name="connsiteY0" fmla="*/ 0 h 405114"/>
                <a:gd name="connsiteX1" fmla="*/ 12174338 w 12192000"/>
                <a:gd name="connsiteY1" fmla="*/ 0 h 405114"/>
                <a:gd name="connsiteX2" fmla="*/ 12192000 w 12192000"/>
                <a:gd name="connsiteY2" fmla="*/ 11318 h 405114"/>
                <a:gd name="connsiteX3" fmla="*/ 6096000 w 12192000"/>
                <a:gd name="connsiteY3" fmla="*/ 405114 h 405114"/>
                <a:gd name="connsiteX4" fmla="*/ 0 w 12192000"/>
                <a:gd name="connsiteY4" fmla="*/ 11318 h 40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405114">
                  <a:moveTo>
                    <a:pt x="17662" y="0"/>
                  </a:moveTo>
                  <a:lnTo>
                    <a:pt x="12174338" y="0"/>
                  </a:lnTo>
                  <a:lnTo>
                    <a:pt x="12192000" y="11318"/>
                  </a:lnTo>
                  <a:cubicBezTo>
                    <a:pt x="12192000" y="228806"/>
                    <a:pt x="9462728" y="405114"/>
                    <a:pt x="6096000" y="405114"/>
                  </a:cubicBezTo>
                  <a:cubicBezTo>
                    <a:pt x="2729272" y="405114"/>
                    <a:pt x="0" y="228806"/>
                    <a:pt x="0" y="11318"/>
                  </a:cubicBezTo>
                  <a:close/>
                </a:path>
              </a:pathLst>
            </a:custGeom>
            <a:solidFill>
              <a:srgbClr val="81114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381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224024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90253F-B5A0-91A8-8D3D-E5D2B68A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162B31-C9E6-514A-6EFF-C4DB5858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6B7E2D8-F96B-749C-045B-0EBE69432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B6A7B4-980F-508A-E8DA-AEC89FA5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AB9A-F1D6-4D80-B3CB-750BB09E354E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1B6A23C-47B4-79E6-835F-F59DFC99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BF9BC8-D201-6F44-2DE8-2EEF2B76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E2E-B961-4A56-B5F3-FE97977CE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28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FB4247-5D78-E2D6-9274-EDE34F87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B9A0F51-AC91-F974-D6F3-970EBC00C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FD72499-C984-8AB4-3969-824EA7A76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647729-4689-02B5-BF30-7E8B0A32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AB9A-F1D6-4D80-B3CB-750BB09E354E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E9E9651-C79E-537B-C292-A9F57672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CC4E8F8-BCB7-05E7-28A8-19EB604F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E2E-B961-4A56-B5F3-FE97977CE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887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E9F46E1-4AD4-6B0C-739A-4B87D8BF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44ECDBE-F5D0-FEE7-C3E1-98EF0D37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84B55C-6D9C-86FC-63EF-8784EBBA7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D7AB9A-F1D6-4D80-B3CB-750BB09E354E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EB6BCB-23D5-CC0C-6B8E-0C68A9478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C07C72-01A8-BF42-EEF0-083CD0F39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45E2E-B961-4A56-B5F3-FE97977CE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2237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04/03/1447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931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2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2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2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3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3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3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3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3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IslamicPowerPoin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5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2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20FE1-6694-B6DF-CBC7-5C5EAE12B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AAA553B6-9632-5D79-1C57-1415CD1CDEFF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C0A1EC0F-484F-D394-F602-F43C0F999C0A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2B22389A-C0DE-3F65-6DE1-8D3CD11CC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304307" y="1393906"/>
              <a:ext cx="3719155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58F8BB9-32E4-3B77-3F0E-8B2B02D74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B8F4440-E6B7-9458-D31D-86E6A41BB7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F28D1F9-0E2F-2EB4-56E5-6606452FBF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967BDBF1-AE39-1442-350A-EBEC9A5B81F7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C3B61365-5EAB-1BA5-FD74-4684B018825F}"/>
              </a:ext>
            </a:extLst>
          </p:cNvPr>
          <p:cNvSpPr/>
          <p:nvPr/>
        </p:nvSpPr>
        <p:spPr>
          <a:xfrm>
            <a:off x="4724400" y="5162248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العراق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B910305B-768B-B9AD-02F1-636D670D98AA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سوريا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1DE9D0FF-DC7C-D6F9-7E81-BCDDFEBAC943}"/>
              </a:ext>
            </a:extLst>
          </p:cNvPr>
          <p:cNvSpPr/>
          <p:nvPr/>
        </p:nvSpPr>
        <p:spPr>
          <a:xfrm>
            <a:off x="4724400" y="4479774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اليمن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61BA5CDA-83D2-E325-D9CA-9B55C73190FE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34D90948-2966-9EFF-D4CD-18DFE9AF2768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1C130F-FEF0-14E7-885A-02515322072A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0032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0375C-9923-4C6C-E6C1-187FC9B5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04C8C295-C432-7821-A545-C2F23686814C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F401778B-4B61-F0FC-3224-2CD5EED5605E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97EB079F-783F-99D4-5789-042B14E4B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87390" y="1393906"/>
              <a:ext cx="3752991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60845AB-BEEB-CC61-2DAB-BA9743EC3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76AAA4D-C796-30DA-5A05-99C4E7B7FD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5145DE0-3270-6A34-89EF-92373C6BF5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19D78ADE-585B-2516-5803-36279ABB0DB8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7F0F30BD-C8D5-EACF-F579-43A5CFB08A5F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الكويت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7B3A6DD5-BB2F-6299-14E6-8496DD2F15EF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عُمان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B5DA4B8E-B3F6-1FAC-7009-CDA4568FC818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العراق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29BE2C41-D0E8-937F-6E9F-CFBFE4CE593F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38AEC5D0-C2B6-7BB1-6938-BD96F7C58D89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4A3437-B944-D706-244E-E5F6B5B124B8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4626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8BAF2-758A-C54D-AB7E-42751AE01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CC5F0E3E-0FDE-5D42-79DD-BCCB02C2EE49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043E640A-0C82-4DE5-E1ED-573ED99F34B6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035DCBE3-C582-EE7C-B00B-6C6E2788A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85852" y="1393906"/>
              <a:ext cx="3756067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72075D7-18A9-6630-FEDD-274AE478A8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568503B-26D5-4301-F2A6-113E30E80A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6A8CB5E-7473-D074-5D35-228504474D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8E48C37B-6C1A-4309-CD78-D2BCDA0B748A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4B4DCEE3-2B72-A248-CA5F-B45F19D38A9F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المغرب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15920F6E-A955-8A08-395F-6D8B6A3EBA19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الجزائر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42529A3E-E028-E452-30B8-4B0B4169FCF2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موريتانيا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50FC930D-CC1E-484C-65B1-64B3EB5EDC55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0560D057-7FA3-B8D8-57C2-BCB52C32A2B5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D278E8-C8C2-470E-8C8A-E7CD2DC669C4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96260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B947E-EC69-BC28-5037-1BF89A322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4F89B185-38E6-0DC7-1F4F-40CB8800D9A1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FD66D8A3-91F5-9C5C-9D0C-64351D23A0B1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39862F1F-6FD4-3A4B-E887-54E2EBAC7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90467" y="1393906"/>
              <a:ext cx="3746839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E04C9AD-A4A2-8969-8EB9-6785E3178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02E4AEA-5924-B606-3209-FF59CE6D48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A243C7D-C4FA-106D-D807-46AD29EAD1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2503D050-62F2-E193-FF72-5EF44EC5D097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015EC38F-3CE4-6FAF-B5B5-7898B49A6570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اليمن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0959296A-3F8A-70E3-6EC1-E20B3DF8BAD1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سوريا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C101C660-2AA8-DFC3-391A-294ACC962FC9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العراق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DEEFBDB4-94C2-76E5-024B-3F66C6850AFA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23E23647-2C9F-9B6F-E346-3B966587E699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2A45832-2D73-D87F-0248-51EE0A0B115D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81923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11021-F817-626E-8329-DAFB75C24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A9F0DE15-0AA7-98DB-8F52-A40995C318E0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9678926C-37BE-E8FE-7821-943802355CE3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B93CC1CD-B4E3-7FC9-410A-D7D13066A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81236" y="1393906"/>
              <a:ext cx="3765298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E6BE6C6-5921-ADCB-3491-3319F32921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896B846-D6DF-3A35-8AFE-2AE0CB3F36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04FDEEF-7FA2-40DA-F9F0-BE902D2EC8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EE809A38-CFDE-5E2E-62B2-4CD127748FDB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A7D9F20E-AE20-81AF-86E2-0049E5CB7ADA}"/>
              </a:ext>
            </a:extLst>
          </p:cNvPr>
          <p:cNvSpPr/>
          <p:nvPr/>
        </p:nvSpPr>
        <p:spPr>
          <a:xfrm>
            <a:off x="4724400" y="5162248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تونس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0AB235EF-5FFA-D5FA-0451-CFAD04FF6398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ليبيا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1A7ADF31-85E7-F392-6E09-752E9F84B618}"/>
              </a:ext>
            </a:extLst>
          </p:cNvPr>
          <p:cNvSpPr/>
          <p:nvPr/>
        </p:nvSpPr>
        <p:spPr>
          <a:xfrm>
            <a:off x="4724400" y="4479774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مصر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EEFE4C38-B3A7-F70A-1D10-83E5EDA292F6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0EDE4CB1-0373-D93F-F373-1B30993FEDA7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EAC5FC-3520-63B9-6071-82719C1F33B8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41114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DB11E-AB6F-2458-2188-C183C1FB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85202D48-E296-F0C1-14C3-567CA5FC12C0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94CB367C-C8E2-08AA-46F5-12F1C596EEE4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5BC7F982-1721-9E6D-B2E3-5992C8CAB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72009" y="1393906"/>
              <a:ext cx="3783753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6D7BFEB-3D97-8F59-2FD3-1C8E989ABA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0607042-4790-8FFB-1F3E-94C4BBC0F6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0CFAECA-DAAA-E534-6732-D517672A15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3DE45038-27A5-3BCB-832C-CC01C8ECBD12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F435073D-AC19-88F5-70BB-69DCAA4872D5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جزر القمر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3C6E2EAE-B7F5-EAA7-23D1-293338925BF9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موريتانيا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78A25E71-C735-7F4F-BA58-8E5621A3E918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قطر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87CF12F8-DC3B-8576-28E5-8F085A032C06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6B628F21-36AB-9C3F-65E7-9DBB09EF768B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FBF185-148A-3CC3-3D66-2B34A75EAEE1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0368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E50C6-7EB1-A11D-A4F8-2C30CBD5E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E669DCC3-62CD-7662-27CC-E6A8AF0EE089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15F6797E-2653-2651-709F-FCEAA28F35C8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9EA46DD0-A1CE-0190-8062-71F891B48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90464" y="1393906"/>
              <a:ext cx="3746841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12CAB0B-A239-735F-3DEE-B88816F92E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61DE841-D905-B7FF-C310-EB1E9A96AA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20D8E6C-7B86-E564-905D-9FD7DB479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B236C7AA-3846-A7FF-8697-140A260C8C86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DBE54343-4B79-DA31-C0AF-D88DA6DDD258}"/>
              </a:ext>
            </a:extLst>
          </p:cNvPr>
          <p:cNvSpPr/>
          <p:nvPr/>
        </p:nvSpPr>
        <p:spPr>
          <a:xfrm>
            <a:off x="4724400" y="5162248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جيبوتي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19CB105D-BF7C-745B-38E2-C96A0A641517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لبنان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171753E8-C942-1037-0A22-CBC554D9A547}"/>
              </a:ext>
            </a:extLst>
          </p:cNvPr>
          <p:cNvSpPr/>
          <p:nvPr/>
        </p:nvSpPr>
        <p:spPr>
          <a:xfrm>
            <a:off x="4724400" y="4479774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البحرين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5ABC4AF0-73B1-F282-0F1C-6957804FAC87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C493EF32-9B42-41E3-9336-A9170C741619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4F4F3D-A3A7-CC84-4BBD-30030FE60536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9914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5E89A-31B7-9B94-11D8-619094E23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8402AE93-19D9-C7AB-9EB9-6101D5B19105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94FA583B-64CE-B004-BC3F-623E7DFC7ECD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A3AA9F6A-3008-145A-F20F-D9AB51579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72009" y="1393906"/>
              <a:ext cx="3783753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9020640-FAB7-2B6D-3332-6625B4483D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428C6F7-2901-8DF6-DE11-36FAE5C58D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B2D56CD-95D6-8732-94CB-3DE1A64B84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51620FD9-22A4-E5ED-FF57-3C92B5D72A9F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37EDB535-3922-B9DE-9525-88BDC861666B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سوريا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5F405B45-8EEB-2768-E49B-918CE4D29C5D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مصر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6BE56BBF-F2EB-2DCC-3FB4-CE92B100F967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المغرب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8B14352A-E167-825F-388B-A04C24E69852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0BE90891-B932-E389-6A42-402DF7D11252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1B84B6-098D-E2D0-EF35-11949FF2ACCE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9406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3C767-FC78-E60D-F8F0-3181EDAED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C1F0B689-E88E-14DB-35A5-577BD54B59D9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24C03EDF-2854-B7A1-761F-97E6896EB6CF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C5CF7E3C-E690-5B0B-5DCB-518AD9FA3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85850" y="1393906"/>
              <a:ext cx="3756070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46FFC6F-20F9-377A-8E61-E1CD6E0923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DB6AC44-4E70-0B34-8397-0F92E8223F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81F37A5-94FB-8014-DF45-7F7BB7351A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E057ED94-1E6B-4F96-1E93-7747C27EDD45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B5E9DDF5-59E9-D6FD-B0DB-288A165FC368}"/>
              </a:ext>
            </a:extLst>
          </p:cNvPr>
          <p:cNvSpPr/>
          <p:nvPr/>
        </p:nvSpPr>
        <p:spPr>
          <a:xfrm>
            <a:off x="4724400" y="5162248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عُمان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A73C4B55-9959-1B24-8BA1-949A90D591A4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قطر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A74D2E00-80A8-CEF7-0911-126C797EE3AB}"/>
              </a:ext>
            </a:extLst>
          </p:cNvPr>
          <p:cNvSpPr/>
          <p:nvPr/>
        </p:nvSpPr>
        <p:spPr>
          <a:xfrm>
            <a:off x="4724400" y="4479774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البحرين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357E8D0F-DEC7-75C5-3882-F4ED03E34C08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9B331443-2391-1A98-A53E-08EC07ADD800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FC3FEE-7787-B48F-7763-33362E04F4EF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6840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84F21-C056-52BF-C97A-E5EB8013E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B2CFA1AB-DCE5-B0D7-129E-DF17D1410AC6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B22E05DB-44A9-9760-32D5-B6B871D1897D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CE850B89-F222-52DF-EC98-29043809B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76624" y="1393906"/>
              <a:ext cx="3774525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1572D29-98B9-A934-8EAB-9F33B5A0E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ACFDCE6-7A3B-21D5-FF65-D0D797748D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1DE7826-299E-E2FA-39EC-F5030BC17C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88DFC8FF-E947-C960-01CE-4BAA737DDD2C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3E12F113-234D-ED07-3E10-BA84C5A86E1D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فلسطين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8E2E1D8B-BA9B-3640-AA4B-99C668BCD435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الأردن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2182582D-1492-CA0C-F094-A5590E8AA0BB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السودان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84AFBAF7-5F46-C6E1-55B1-E934309C65E7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116B41B9-1248-EF7F-3825-108762508610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1E51FE-B50A-263C-1D77-B7D2A4F0CB52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7353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163A0-774C-78E8-78D3-927B17545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ابدأ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7A7336-2F34-B94D-84F8-0F113F95E909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ابدأ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0E56FF1-563D-4837-69B0-218F66F2DB2E}"/>
              </a:ext>
            </a:extLst>
          </p:cNvPr>
          <p:cNvSpPr txBox="1"/>
          <p:nvPr/>
        </p:nvSpPr>
        <p:spPr>
          <a:xfrm>
            <a:off x="4054415" y="2364008"/>
            <a:ext cx="4083170" cy="1323439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مسابقة</a:t>
            </a:r>
          </a:p>
          <a:p>
            <a:pPr algn="ctr"/>
            <a:r>
              <a:rPr lang="ar-JO" sz="4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أعلام الدول العربية</a:t>
            </a:r>
          </a:p>
        </p:txBody>
      </p:sp>
      <p:sp>
        <p:nvSpPr>
          <p:cNvPr id="3" name="مربع نص 2">
            <a:hlinkClick r:id="rId2" tooltip="تسرنا زيارتكم للقناة"/>
            <a:extLst>
              <a:ext uri="{FF2B5EF4-FFF2-40B4-BE49-F238E27FC236}">
                <a16:creationId xmlns:a16="http://schemas.microsoft.com/office/drawing/2014/main" id="{B497AE10-D92A-7BA2-805A-911EDC22BF8B}"/>
              </a:ext>
            </a:extLst>
          </p:cNvPr>
          <p:cNvSpPr txBox="1"/>
          <p:nvPr/>
        </p:nvSpPr>
        <p:spPr>
          <a:xfrm>
            <a:off x="3964423" y="3782119"/>
            <a:ext cx="4263155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قناة البوربوينت الإسلامي</a:t>
            </a:r>
          </a:p>
          <a:p>
            <a:pPr algn="ctr"/>
            <a:r>
              <a:rPr lang="en-US" sz="20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youtube.com/@IslamicPowerPoint</a:t>
            </a:r>
            <a:endParaRPr lang="ar-JO" sz="2000" b="1" dirty="0"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08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43B2A-6DC5-8A70-1823-A53723924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526EDA0B-98E0-0C4C-4C49-7696D8E18D5F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FBDEA79A-C74C-695E-8FA6-BECD71B494EC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F6AE752E-1490-D14A-60AC-8924BC1B1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81238" y="1393906"/>
              <a:ext cx="3765296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89D558E-BF5A-425B-16F3-E492BD475D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01A57F2-4757-7A2B-4F7B-78755A7318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80C7CE9-6977-83D8-7419-77D3CAFB19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CC918A13-5728-A178-84B7-DFBEA91B3736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1B1DC626-9390-70AF-A7D8-4CD461A1BF04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قطر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A8645102-8ABA-D5D3-624D-5D1F3B1C2A2F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البحرين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C0995659-DCF2-AC41-CDB6-A28D43F790F4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جيبوتي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74DA0FC8-1F1E-79F7-DEBE-7C1098E7E149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5C385FED-74D0-5632-7A38-74D9F7134F6B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DF3E78-DEA2-9AC7-992E-A31DB6F0C38A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9908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D2FA8-41C7-718D-16EC-8EE66AFFD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91B54686-A881-6AC2-DC10-4E33D977D237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7B7DA603-C1E2-112B-2A7B-210372D69E17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B96DEB81-D71C-3B9A-7882-CCBD75803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81236" y="1393906"/>
              <a:ext cx="3765298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16D75E8-DDFA-52BB-612B-FDDD47BD44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C90DA2C-1349-1295-F535-47983BDA61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E31153D-E114-1D7A-ACAE-F3DAD6290C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1B0DBB49-8470-04C4-9ADB-555141F55D31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CE4B6514-B11B-19BB-78DE-05485B66E0F1}"/>
              </a:ext>
            </a:extLst>
          </p:cNvPr>
          <p:cNvSpPr/>
          <p:nvPr/>
        </p:nvSpPr>
        <p:spPr>
          <a:xfrm>
            <a:off x="4724400" y="5162248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لبنان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60934930-8A43-3775-85EB-89954FCAB1EF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موريتانيا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1BEA857C-0B20-EE09-41A5-2F2BC816EE63}"/>
              </a:ext>
            </a:extLst>
          </p:cNvPr>
          <p:cNvSpPr/>
          <p:nvPr/>
        </p:nvSpPr>
        <p:spPr>
          <a:xfrm>
            <a:off x="4724400" y="4479774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جزر القمر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57745F2B-B503-1B34-3906-AFE86C0E04E9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ED014F71-8D1C-0679-ED9D-717A77522107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090C8A-5375-1136-C87A-4BF058C75EA8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3638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B3478-08DB-97CD-815A-275438162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21FDD77F-2EEC-CECE-D481-8BECCD9287FC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4D873A80-19BC-F093-E6CF-9124CCE84FD2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C42F1FDD-691D-7886-CBBB-C8577F8B9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85852" y="1393906"/>
              <a:ext cx="3756067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B11F78F-A960-DF58-8D26-3273A76C4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BA92460-1DC7-7874-754A-319D400ADA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AFAB9F8-F74B-6531-6BF6-5C9DCA0E4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93C7ED34-0C18-2A9C-2E75-843CFA78191C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B7F0E737-CFA9-1F53-C4C8-6D4E53319737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ليبيا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36E894D8-D218-0784-8D59-60730954A847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سوريا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5D341A45-F803-BC1A-6E31-E56C19AAC302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جيبوتي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6FA9F75E-9443-86C7-D0A4-3A7AA7A8F00A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C3201FA6-7AC2-15B9-80DA-16F44DA75645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72E9E5-287F-DD22-9656-074EDB426FFB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1129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48FEB-8EBD-E3A3-DE92-CBD91BAE6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E7088816-2ADF-20D7-282B-35D9E5392D82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ABC693A6-3BB1-1C24-45C6-9CB4F4045B97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13AFB31B-0943-98C4-F70B-E9EAA7905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72007" y="1393906"/>
              <a:ext cx="3783756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B962CDB-B818-5E19-4FDB-8C604387C5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C2173D4-4ADF-B1A8-3C8B-3AEBB810D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51DFA0A-EA8E-5843-BAD3-E59CE794B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27BB15EB-6B97-D7E2-DB53-A430F2A889CA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C7452C51-497F-95D7-7189-8FCBDB6AD0C4}"/>
              </a:ext>
            </a:extLst>
          </p:cNvPr>
          <p:cNvSpPr/>
          <p:nvPr/>
        </p:nvSpPr>
        <p:spPr>
          <a:xfrm>
            <a:off x="4724400" y="5162248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مصر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2E6BA078-464A-83B4-01F5-9A05A98819A5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العراق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1BAFEEA1-6BD2-0ED5-D3A2-24D7232F85ED}"/>
              </a:ext>
            </a:extLst>
          </p:cNvPr>
          <p:cNvSpPr/>
          <p:nvPr/>
        </p:nvSpPr>
        <p:spPr>
          <a:xfrm>
            <a:off x="4724400" y="4479774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اليمن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9593D9A9-44D2-DF9A-9EBE-736BC7F09D7C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093C0A5C-73BE-3854-09B9-D51EAB3676CF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C76C8A-8E97-6602-A9C7-396BDC4B5872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3200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85052-1D0C-8175-3A1C-C733A3B00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A923ACFA-30C5-1398-A2FC-4EC184CC944E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023F3040-625C-1DA1-557F-F01D6C711CE1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B532D109-EE13-3D9C-47CF-CCB8E2B1D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81238" y="1393906"/>
              <a:ext cx="3765296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E14A68F-3316-DF83-4E36-F40CED0500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B1D9710-0D79-CC85-8ACD-C4BC5F482D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4102196-2F71-735D-8E3C-38CA15B18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4DB21391-6D3E-DEF0-DD38-95B123BB2264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0C452704-573A-8F6F-CE24-62594F6E90EE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موريتانيا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98F2FA09-CD5F-AA51-7D7C-C92A211BC663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جزر القمر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4DD471EC-1B44-3EEC-5C81-43E127C867C6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ليبيا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35A476FE-51CC-A920-3EE5-E48F8A7425B8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5DB0A74C-3E6A-D13E-7080-F08E15D146D5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BB9E22-72B4-F66E-7EA9-6731FB868E66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8134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E9DE9-EC40-52CB-94ED-E1897C8A2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خروج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27381DC-2CDF-17EC-AE38-C685A004AC54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خروج</a:t>
            </a:r>
          </a:p>
        </p:txBody>
      </p:sp>
      <p:pic>
        <p:nvPicPr>
          <p:cNvPr id="3" name="صورة" descr="صورة تحتوي على رسوم متحركة, رسم, توضيح, دمي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07459F1-407B-A965-99AA-E84DA8797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86" y="2403988"/>
            <a:ext cx="1482604" cy="27776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خطأ">
            <a:extLst>
              <a:ext uri="{FF2B5EF4-FFF2-40B4-BE49-F238E27FC236}">
                <a16:creationId xmlns:a16="http://schemas.microsoft.com/office/drawing/2014/main" id="{57C90A9F-8FE3-BE82-5F5C-0AA41129B3D3}"/>
              </a:ext>
            </a:extLst>
          </p:cNvPr>
          <p:cNvSpPr/>
          <p:nvPr/>
        </p:nvSpPr>
        <p:spPr>
          <a:xfrm>
            <a:off x="5994461" y="1416666"/>
            <a:ext cx="2170573" cy="987322"/>
          </a:xfrm>
          <a:prstGeom prst="wedgeRoundRectCallout">
            <a:avLst>
              <a:gd name="adj1" fmla="val -37703"/>
              <a:gd name="adj2" fmla="val 7818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نهاية المسابقة، شكرًا لكم.</a:t>
            </a:r>
          </a:p>
        </p:txBody>
      </p:sp>
      <p:pic>
        <p:nvPicPr>
          <p:cNvPr id="7" name="صورة 6" descr="صورة تحتوي على فن الطفل, فن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3042A04-5777-1ED9-E6C0-BA8F3C8DD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058" y="1397000"/>
            <a:ext cx="1219200" cy="4064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 descr="صورة تحتوي على فن الطفل, فن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45F0064-F853-0336-1FB0-209D57F51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42" y="1397000"/>
            <a:ext cx="1219200" cy="4064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46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ssroom long applause and whist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F5841-2309-6D9C-4615-AE061DAE1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4B745261-866F-80E6-8115-C52ADC3B8494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E41D864A-BEEB-CB32-D58B-33C4DAE9DB26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9A8A2B1D-A40A-C618-B927-2615F2039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69772" y="1393906"/>
              <a:ext cx="3788228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4260820-9A84-E2B2-5775-C382C70B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F447914-A4DB-D8D6-E819-7354D02AC0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443A7F5-7BCA-9BFA-ACBA-BF955ECA86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4F83BF48-C2FB-4656-3FCD-CAFBA2641273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5978A26A-3D03-DCEF-17D7-01F2AAF6B856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الأردن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CCC6E214-AC2D-330B-24C0-DAD43C157E85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فلسطين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DFDCC45F-DA25-ACB6-283A-1B2AEB7C4585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مصر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D1134DFE-765D-9AB0-0CE6-DF0A5E5FE07E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381C896E-8A88-F2EC-946F-682CB0BCE828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F84793-E7BA-144F-1BC1-32BCD1A7D370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75631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AEB80-CBB6-A2F1-1EAC-E91C352BE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825D8619-30FA-B147-DA03-4633FABE4AA6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D65C1C82-7552-22DE-180E-E1FF48B6F29F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8B8D6A7C-B076-273E-4AA4-60131431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84862" y="1393906"/>
              <a:ext cx="3758048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39DA8B5-E1F4-82D7-5CAE-07400DF137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97A44F5-7310-3AB9-4EC3-15D0F33145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A3E740F-5ED5-B072-E1D0-8A3B79193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667B2438-FCCA-E4D7-DEAB-A30F371E6EF8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1F79A1FC-8E4E-BA6E-400E-92EEB1E4B957}"/>
              </a:ext>
            </a:extLst>
          </p:cNvPr>
          <p:cNvSpPr/>
          <p:nvPr/>
        </p:nvSpPr>
        <p:spPr>
          <a:xfrm>
            <a:off x="4724400" y="5162248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البحرين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8B973A66-DCCD-2D6E-D3EC-A4BF565F45A8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العراق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5EA4DB98-F901-383C-3A22-D79C658A67C2}"/>
              </a:ext>
            </a:extLst>
          </p:cNvPr>
          <p:cNvSpPr/>
          <p:nvPr/>
        </p:nvSpPr>
        <p:spPr>
          <a:xfrm>
            <a:off x="4724400" y="4479774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قطر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CE273B39-D3D0-8029-A48C-9549595B892C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65DE9644-D0A4-31C9-512E-2D327F485714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9D97FB-8204-5645-9A21-688AB31063D4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3159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F77B-7D22-7C9C-77F2-1370C68F0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DF7896EA-98B2-FDEA-9987-1AA060AEAA59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460E456F-D3B9-C47F-A738-6A3994DE4499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FF345DA6-DD79-80B0-8CBF-1829F7CBA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77242" y="1393906"/>
              <a:ext cx="3773288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A91D487-1CD8-DB58-6738-8DF05F302D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1562F91-80B6-A011-84F5-74A05B5815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45A946B-646C-A492-C489-547F5679D8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BFF96C61-FCE1-DF9D-07F2-B64148FAF0AB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3A869A85-1AEF-9205-A5AA-E35EE4590E6E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الإمارات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55838660-8672-14C6-78AD-6920CB94CCC1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عُمان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4B743E8D-F8AE-AC35-BB06-AFE4D3D36749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اليمن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64D7A568-E82C-825A-D85A-F6709740D39C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F9738C4B-4032-670C-9D10-BECEA96A2593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352D05-4AA0-B0CF-CF6A-1BF4649D65C7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190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E23A4-CFED-7FCC-C20D-50130A727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B8DD46DD-2DE6-8F4D-A230-AA722A8EAE19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B95B10D2-784A-3D2B-257E-97924D02C385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2E14326F-6687-9AA3-12D7-EDB4070A4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75153" y="1393906"/>
              <a:ext cx="3777466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CEBF2A0-5C32-E09E-3DB1-4F46DB5CC7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ACBCC27-82C9-9A68-EC66-D2AEABDA31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FE527E7-5256-8D31-412A-ADDEE65698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BB5C390D-79E9-24B9-324D-9B104CAC3B83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17765633-6EE6-3A83-00C0-3EFC5EFACF95}"/>
              </a:ext>
            </a:extLst>
          </p:cNvPr>
          <p:cNvSpPr/>
          <p:nvPr/>
        </p:nvSpPr>
        <p:spPr>
          <a:xfrm>
            <a:off x="4724400" y="5162248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الجزائر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2650C1C2-37B8-41DB-1745-18123D53A767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موريتانيا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E3E9D717-9A31-CC4C-1AD4-95642FD15F2E}"/>
              </a:ext>
            </a:extLst>
          </p:cNvPr>
          <p:cNvSpPr/>
          <p:nvPr/>
        </p:nvSpPr>
        <p:spPr>
          <a:xfrm>
            <a:off x="4724400" y="4479774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ليبيا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844885AB-3313-A015-5ADB-01B98E0EB0E8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095FFA3D-D5F0-2581-7FC6-54119CC4CBE6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1CEE97-F5BA-CA59-5E25-DA16EE1FFDB0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0100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1785-F575-1E0A-5A12-623E119D1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8073D49D-172E-C2A7-51E8-BFDF06588DF1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E525FC50-9EA8-1DBD-7EC2-D72CFFDDDCB1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A975F5D7-4357-9985-BF4C-3F5E80250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93543" y="1393906"/>
              <a:ext cx="3740686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1F52284-9A2C-C579-FFDF-909D71C8B3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1D8C398-78AF-2D4B-9344-F3811A00B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B77DC1A-10D0-38CB-BEC6-984951598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4FA46E5E-2F74-18F9-C86C-A93F53F3B386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4A77035B-1B08-FEE2-B18E-F62102BFEF38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السعودية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FB2C553F-4EC4-E659-85E2-E731EF242B13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اليمن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D1675FBD-EA60-3FA1-FD73-EE57C14CE325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جزر القمر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516A698A-0112-024A-7DEF-B67406FE0F09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A6518B67-2B18-FAD6-5E96-1280372CA7FB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954F05-959E-09BE-1130-C034055256F6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5507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C9F5F-E76F-255A-9C6C-BC9B63EDF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B7FFA09B-87E1-C6A7-FEAE-3848B99BD245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2F1351FC-0FDB-60FD-9A1A-8DCE3A112AC5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1A3B8C27-DB6B-DC61-253B-60044AE08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295081" y="1393906"/>
              <a:ext cx="3737610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1C5103E-5660-4F77-5FC7-163E1A409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AFD6DF2-A550-4529-E987-E4E339F3A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0F05A5C-C5ED-868A-B6C5-A04B20542E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83BAB6DC-0A19-B0B4-B7D4-FB6BEA3C20F3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82FBDF0D-FB63-8117-19D6-0A55E9BE3577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السودان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B797E45E-EADD-51CA-48F8-CFD79CD9BB7C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سوريا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9DC75DF2-774B-3617-3E2E-871F515EA39A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المغرب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2BA1AE19-D4CF-45CE-932B-01D47AB29EDC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139B9BD8-D03F-6F20-7140-6ED7083C3FCA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C6480F-BAF4-9775-50CB-EBF952156AD8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50309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C1302-6D87-137D-EA56-9275B251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العلم">
            <a:extLst>
              <a:ext uri="{FF2B5EF4-FFF2-40B4-BE49-F238E27FC236}">
                <a16:creationId xmlns:a16="http://schemas.microsoft.com/office/drawing/2014/main" id="{CC3EDCC7-54DA-A023-F1FC-80D32865D6EA}"/>
              </a:ext>
            </a:extLst>
          </p:cNvPr>
          <p:cNvGrpSpPr/>
          <p:nvPr/>
        </p:nvGrpSpPr>
        <p:grpSpPr>
          <a:xfrm>
            <a:off x="4656000" y="1333250"/>
            <a:ext cx="2880000" cy="2016000"/>
            <a:chOff x="4201886" y="1333250"/>
            <a:chExt cx="3924000" cy="2016000"/>
          </a:xfrm>
        </p:grpSpPr>
        <p:sp>
          <p:nvSpPr>
            <p:cNvPr id="35" name="1">
              <a:extLst>
                <a:ext uri="{FF2B5EF4-FFF2-40B4-BE49-F238E27FC236}">
                  <a16:creationId xmlns:a16="http://schemas.microsoft.com/office/drawing/2014/main" id="{00D7A910-FD7A-66DA-67CF-21A272FD0983}"/>
                </a:ext>
              </a:extLst>
            </p:cNvPr>
            <p:cNvSpPr/>
            <p:nvPr/>
          </p:nvSpPr>
          <p:spPr>
            <a:xfrm>
              <a:off x="4201886" y="1333250"/>
              <a:ext cx="3924000" cy="201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prstMaterial="matte">
              <a:bevelT w="107950" prst="slop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5" name="2">
              <a:extLst>
                <a:ext uri="{FF2B5EF4-FFF2-40B4-BE49-F238E27FC236}">
                  <a16:creationId xmlns:a16="http://schemas.microsoft.com/office/drawing/2014/main" id="{BE60DE37-23FC-82AC-256D-DC9B8219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302772" y="1393906"/>
              <a:ext cx="3722229" cy="1894688"/>
            </a:xfrm>
            <a:prstGeom prst="rect">
              <a:avLst/>
            </a:prstGeom>
            <a:effectLst/>
          </p:spPr>
        </p:pic>
      </p:grpSp>
      <p:pic>
        <p:nvPicPr>
          <p:cNvPr id="30" name="صورة عادي" descr="صورة تحتوي على رسوم متحركة, لعبة, دمية, تمثال صغي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2BB0246-D457-4858-F074-8D47D99F92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3712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صحيح" descr="صورة تحتوي على رسوم متحركة, دمية, لعبة, رس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1EC974-AFE5-2F9D-ABB9-94C7BEFD02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" y="4389120"/>
            <a:ext cx="1168664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خطأ" descr="صورة تحتوي على رسوم متحركة, دمية, تلبيس, قبع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E7506C5-5D02-1B29-CC46-2597730160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699" y="4389120"/>
            <a:ext cx="1098403" cy="22828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نص السؤال">
            <a:extLst>
              <a:ext uri="{FF2B5EF4-FFF2-40B4-BE49-F238E27FC236}">
                <a16:creationId xmlns:a16="http://schemas.microsoft.com/office/drawing/2014/main" id="{AF98F0ED-5904-49A6-692C-093355B57800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علم أي دولة هذا؟</a:t>
            </a:r>
          </a:p>
        </p:txBody>
      </p:sp>
      <p:sp>
        <p:nvSpPr>
          <p:cNvPr id="32" name="صحيح">
            <a:extLst>
              <a:ext uri="{FF2B5EF4-FFF2-40B4-BE49-F238E27FC236}">
                <a16:creationId xmlns:a16="http://schemas.microsoft.com/office/drawing/2014/main" id="{058EF783-04E0-2343-08F5-ACAA5A59AC78}"/>
              </a:ext>
            </a:extLst>
          </p:cNvPr>
          <p:cNvSpPr/>
          <p:nvPr/>
        </p:nvSpPr>
        <p:spPr>
          <a:xfrm>
            <a:off x="4724400" y="3797300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الصومال</a:t>
            </a:r>
          </a:p>
        </p:txBody>
      </p:sp>
      <p:sp>
        <p:nvSpPr>
          <p:cNvPr id="33" name="خطأ 1">
            <a:extLst>
              <a:ext uri="{FF2B5EF4-FFF2-40B4-BE49-F238E27FC236}">
                <a16:creationId xmlns:a16="http://schemas.microsoft.com/office/drawing/2014/main" id="{0F53EEAA-02A1-38D9-8945-7F631742A4D8}"/>
              </a:ext>
            </a:extLst>
          </p:cNvPr>
          <p:cNvSpPr/>
          <p:nvPr/>
        </p:nvSpPr>
        <p:spPr>
          <a:xfrm>
            <a:off x="4724400" y="4479775"/>
            <a:ext cx="2743200" cy="5479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موريتانيا</a:t>
            </a:r>
          </a:p>
        </p:txBody>
      </p:sp>
      <p:sp>
        <p:nvSpPr>
          <p:cNvPr id="34" name="خطأ 2">
            <a:extLst>
              <a:ext uri="{FF2B5EF4-FFF2-40B4-BE49-F238E27FC236}">
                <a16:creationId xmlns:a16="http://schemas.microsoft.com/office/drawing/2014/main" id="{51DB9970-CBA2-85C7-E6BD-D723AE50C553}"/>
              </a:ext>
            </a:extLst>
          </p:cNvPr>
          <p:cNvSpPr/>
          <p:nvPr/>
        </p:nvSpPr>
        <p:spPr>
          <a:xfrm>
            <a:off x="4724400" y="5162249"/>
            <a:ext cx="2743200" cy="547913"/>
          </a:xfrm>
          <a:prstGeom prst="roundRect">
            <a:avLst/>
          </a:prstGeom>
          <a:solidFill>
            <a:srgbClr val="81114E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جزر القمر</a:t>
            </a:r>
          </a:p>
        </p:txBody>
      </p:sp>
      <p:sp>
        <p:nvSpPr>
          <p:cNvPr id="39" name="رسالة صحيح">
            <a:extLst>
              <a:ext uri="{FF2B5EF4-FFF2-40B4-BE49-F238E27FC236}">
                <a16:creationId xmlns:a16="http://schemas.microsoft.com/office/drawing/2014/main" id="{C8BF8CD6-6298-8A33-E732-AA601EBA9450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صحيح.. أحسنت!</a:t>
            </a:r>
          </a:p>
        </p:txBody>
      </p:sp>
      <p:sp>
        <p:nvSpPr>
          <p:cNvPr id="40" name="رسالة خطأ">
            <a:extLst>
              <a:ext uri="{FF2B5EF4-FFF2-40B4-BE49-F238E27FC236}">
                <a16:creationId xmlns:a16="http://schemas.microsoft.com/office/drawing/2014/main" id="{20543DEE-4560-CAF8-C4FE-CCB5D98C16FC}"/>
              </a:ext>
            </a:extLst>
          </p:cNvPr>
          <p:cNvSpPr/>
          <p:nvPr/>
        </p:nvSpPr>
        <p:spPr>
          <a:xfrm>
            <a:off x="1009507" y="3429000"/>
            <a:ext cx="2170573" cy="736600"/>
          </a:xfrm>
          <a:prstGeom prst="wedgeRoundRectCallout">
            <a:avLst>
              <a:gd name="adj1" fmla="val -34985"/>
              <a:gd name="adj2" fmla="val 774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/>
          </a:scene3d>
          <a:sp3d prstMaterial="matte">
            <a:bevelT w="50800" h="1905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خطأ! حاول مرة أخرى.</a:t>
            </a:r>
          </a:p>
        </p:txBody>
      </p:sp>
      <p:sp>
        <p:nvSpPr>
          <p:cNvPr id="43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7387D6-6C0E-9EE2-85CB-7BC7A2A61AAF}"/>
              </a:ext>
            </a:extLst>
          </p:cNvPr>
          <p:cNvSpPr/>
          <p:nvPr/>
        </p:nvSpPr>
        <p:spPr>
          <a:xfrm>
            <a:off x="5387340" y="6000449"/>
            <a:ext cx="1417320" cy="547913"/>
          </a:xfrm>
          <a:prstGeom prst="roundRect">
            <a:avLst>
              <a:gd name="adj" fmla="val 31965"/>
            </a:avLst>
          </a:prstGeom>
          <a:solidFill>
            <a:srgbClr val="550B34"/>
          </a:solidFill>
          <a:ln w="381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4801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49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4933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" presetClass="entr" presetSubtype="4" decel="4933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0s-game-ui-6-1850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3" grpId="0" animBg="1"/>
      <p:bldP spid="34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أحمر بنفسجي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494</Words>
  <Application>Microsoft Office PowerPoint</Application>
  <PresentationFormat>شاشة عريضة</PresentationFormat>
  <Paragraphs>166</Paragraphs>
  <Slides>25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25</vt:i4>
      </vt:variant>
    </vt:vector>
  </HeadingPairs>
  <TitlesOfParts>
    <vt:vector size="33" baseType="lpstr">
      <vt:lpstr>A Jannat LT</vt:lpstr>
      <vt:lpstr>Aptos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أعلام الدول العربية</dc:title>
  <dc:creator>البوربوينت الإسلامي</dc:creator>
  <cp:lastModifiedBy>البوربوينت الإسلامي</cp:lastModifiedBy>
  <cp:revision>22</cp:revision>
  <dcterms:created xsi:type="dcterms:W3CDTF">2025-08-26T14:57:27Z</dcterms:created>
  <dcterms:modified xsi:type="dcterms:W3CDTF">2025-08-27T16:33:37Z</dcterms:modified>
</cp:coreProperties>
</file>